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2" r:id="rId6"/>
    <p:sldId id="269" r:id="rId7"/>
    <p:sldId id="261" r:id="rId8"/>
    <p:sldId id="260" r:id="rId9"/>
    <p:sldId id="266" r:id="rId10"/>
    <p:sldId id="267" r:id="rId11"/>
    <p:sldId id="25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0;&#1090;&#1086;&#1075;&#1086;&#1074;&#1086;&#1077;%20&#1079;&#1072;&#1085;&#1103;&#1090;&#1080;&#1077;\&#1087;&#1077;&#1085;&#1080;&#1077;%20&#1087;&#1090;&#1080;&#1094;\&#1047;&#1074;&#1091;&#1082;&#1080;%20&#1087;&#1088;&#1080;&#1088;&#1086;&#1076;&#1099;%20-%20&#1055;&#1077;&#1085;&#1080;&#1077;%20&#1087;&#1090;&#1080;&#1094;%20(audiopoisk.com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0;&#1090;&#1086;&#1075;&#1086;&#1074;&#1086;&#1077;%20&#1079;&#1072;&#1085;&#1103;&#1090;&#1080;&#1077;\&#1071;%20&#1086;&#1095;&#1077;&#1085;&#1098;%20&#1087;&#1083;&#1072;&#1095;&#1091;%20-%20&#1055;&#1051;&#1040;&#1063;&#1068;%20&#1056;&#1045;&#1041;&#1045;&#1053;&#1050;&#1040;%20%20(audiopoisk.com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работа\картинки\колобок\12997572874eac4662c78174.7661798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00108"/>
            <a:ext cx="5286380" cy="569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14620"/>
            <a:ext cx="4143372" cy="1470025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290"/>
            <a:ext cx="7996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Приключения колобка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работа\картинки\колобок\picture.jpg"/>
          <p:cNvPicPr>
            <a:picLocks noChangeAspect="1" noChangeArrowheads="1"/>
          </p:cNvPicPr>
          <p:nvPr/>
        </p:nvPicPr>
        <p:blipFill>
          <a:blip r:embed="rId3"/>
          <a:srcRect r="20945" b="795"/>
          <a:stretch>
            <a:fillRect/>
          </a:stretch>
        </p:blipFill>
        <p:spPr bwMode="auto">
          <a:xfrm>
            <a:off x="2000232" y="1071546"/>
            <a:ext cx="5572164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колобочек\1186330404_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928802"/>
            <a:ext cx="381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тицы\79444177_vo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0"/>
            <a:ext cx="2243139" cy="164307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5" name="Picture 3" descr="D:\птицы\sparr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14480" y="785794"/>
            <a:ext cx="107588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Звуки природы - Пение птиц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29652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0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колобочек\65924746_34.png"/>
          <p:cNvPicPr>
            <a:picLocks noChangeAspect="1" noChangeArrowheads="1"/>
          </p:cNvPicPr>
          <p:nvPr/>
        </p:nvPicPr>
        <p:blipFill>
          <a:blip r:embed="rId3"/>
          <a:srcRect r="1316" b="5102"/>
          <a:stretch>
            <a:fillRect/>
          </a:stretch>
        </p:blipFill>
        <p:spPr bwMode="auto">
          <a:xfrm>
            <a:off x="357158" y="-142900"/>
            <a:ext cx="5357850" cy="700090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колобочек\64098771.jpg"/>
          <p:cNvPicPr>
            <a:picLocks noChangeAspect="1" noChangeArrowheads="1"/>
          </p:cNvPicPr>
          <p:nvPr/>
        </p:nvPicPr>
        <p:blipFill>
          <a:blip r:embed="rId4"/>
          <a:srcRect l="6767" r="12029"/>
          <a:stretch>
            <a:fillRect/>
          </a:stretch>
        </p:blipFill>
        <p:spPr bwMode="auto">
          <a:xfrm>
            <a:off x="5715008" y="3714752"/>
            <a:ext cx="2571768" cy="314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мои документы\работа\картинки\колобок\kolobok_jpg_mi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000504"/>
            <a:ext cx="2538900" cy="2295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Я оченъ плачу - ПЛАЧЬ РЕБЕНК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колобочек\thum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00042"/>
            <a:ext cx="4268421" cy="569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работа\картинки\колобок\64583219680935.jpg"/>
          <p:cNvPicPr>
            <a:picLocks noChangeAspect="1" noChangeArrowheads="1"/>
          </p:cNvPicPr>
          <p:nvPr/>
        </p:nvPicPr>
        <p:blipFill>
          <a:blip r:embed="rId3"/>
          <a:srcRect l="5535" t="7363" r="368"/>
          <a:stretch>
            <a:fillRect/>
          </a:stretch>
        </p:blipFill>
        <p:spPr bwMode="auto">
          <a:xfrm>
            <a:off x="2000232" y="2928934"/>
            <a:ext cx="2428892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мои документы\работа\картинки\колобок\Копия 64583219680935.jpg"/>
          <p:cNvPicPr>
            <a:picLocks noChangeAspect="1" noChangeArrowheads="1"/>
          </p:cNvPicPr>
          <p:nvPr/>
        </p:nvPicPr>
        <p:blipFill>
          <a:blip r:embed="rId4"/>
          <a:srcRect l="31469" t="32927" r="23951" b="8536"/>
          <a:stretch>
            <a:fillRect/>
          </a:stretch>
        </p:blipFill>
        <p:spPr bwMode="auto">
          <a:xfrm>
            <a:off x="5429256" y="5143512"/>
            <a:ext cx="1500198" cy="141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</Words>
  <PresentationFormat>Экран (4:3)</PresentationFormat>
  <Paragraphs>2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cp:lastModifiedBy>Admin</cp:lastModifiedBy>
  <cp:revision>23</cp:revision>
  <dcterms:modified xsi:type="dcterms:W3CDTF">2014-05-13T19:03:49Z</dcterms:modified>
</cp:coreProperties>
</file>